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280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20C70-26E1-4A89-898E-7C263A81ACE5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4D24-9C2E-45C3-B39B-06343A564F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20C70-26E1-4A89-898E-7C263A81ACE5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4D24-9C2E-45C3-B39B-06343A564F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20C70-26E1-4A89-898E-7C263A81ACE5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4D24-9C2E-45C3-B39B-06343A564F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20C70-26E1-4A89-898E-7C263A81ACE5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4D24-9C2E-45C3-B39B-06343A564F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20C70-26E1-4A89-898E-7C263A81ACE5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4D24-9C2E-45C3-B39B-06343A564F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20C70-26E1-4A89-898E-7C263A81ACE5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4D24-9C2E-45C3-B39B-06343A564F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20C70-26E1-4A89-898E-7C263A81ACE5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4D24-9C2E-45C3-B39B-06343A564F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20C70-26E1-4A89-898E-7C263A81ACE5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4D24-9C2E-45C3-B39B-06343A564F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20C70-26E1-4A89-898E-7C263A81ACE5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4D24-9C2E-45C3-B39B-06343A564F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20C70-26E1-4A89-898E-7C263A81ACE5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4D24-9C2E-45C3-B39B-06343A564F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20C70-26E1-4A89-898E-7C263A81ACE5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4D24-9C2E-45C3-B39B-06343A564F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20C70-26E1-4A89-898E-7C263A81ACE5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F4D24-9C2E-45C3-B39B-06343A564F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228600" y="4724400"/>
            <a:ext cx="6400800" cy="441960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8600" y="0"/>
            <a:ext cx="6400800" cy="449580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test\Desktop\ASTERA MISCELLANEOUS\ASTERA logo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0"/>
            <a:ext cx="2310063" cy="6858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295400" y="685800"/>
            <a:ext cx="4038600" cy="838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/>
              <a:t>‘Shine for the cure’</a:t>
            </a:r>
          </a:p>
          <a:p>
            <a:pPr algn="ctr"/>
            <a:r>
              <a:rPr lang="en-US" i="1" dirty="0" smtClean="0"/>
              <a:t> for childhood Leukemia</a:t>
            </a:r>
          </a:p>
          <a:p>
            <a:pPr algn="ctr"/>
            <a:r>
              <a:rPr lang="en-US" i="1" dirty="0" smtClean="0"/>
              <a:t>www.asterafoundation.org                </a:t>
            </a:r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1752600"/>
            <a:ext cx="6369051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From:    January   1st 2012</a:t>
            </a:r>
          </a:p>
          <a:p>
            <a:r>
              <a:rPr lang="en-US" dirty="0" smtClean="0">
                <a:latin typeface="Comic Sans MS" pitchFamily="66" charset="0"/>
              </a:rPr>
              <a:t>To:        January 31st 2012</a:t>
            </a:r>
          </a:p>
          <a:p>
            <a:r>
              <a:rPr lang="en-US" dirty="0" smtClean="0">
                <a:latin typeface="Comic Sans MS" pitchFamily="66" charset="0"/>
              </a:rPr>
              <a:t>At:        Fiesta Pizza II in </a:t>
            </a:r>
            <a:r>
              <a:rPr lang="en-US" dirty="0" err="1" smtClean="0">
                <a:latin typeface="Comic Sans MS" pitchFamily="66" charset="0"/>
              </a:rPr>
              <a:t>Roxborough</a:t>
            </a:r>
            <a:r>
              <a:rPr lang="en-US" dirty="0" smtClean="0">
                <a:latin typeface="Comic Sans MS" pitchFamily="66" charset="0"/>
              </a:rPr>
              <a:t>, Philadelphia only.  </a:t>
            </a:r>
          </a:p>
          <a:p>
            <a:r>
              <a:rPr lang="en-US" dirty="0" smtClean="0">
                <a:latin typeface="Comic Sans MS" pitchFamily="66" charset="0"/>
              </a:rPr>
              <a:t>             </a:t>
            </a:r>
          </a:p>
          <a:p>
            <a:r>
              <a:rPr lang="en-US" dirty="0" smtClean="0">
                <a:latin typeface="Comic Sans MS" pitchFamily="66" charset="0"/>
              </a:rPr>
              <a:t>	 will give to the   </a:t>
            </a:r>
          </a:p>
          <a:p>
            <a:pPr algn="ctr"/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20%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 </a:t>
            </a:r>
            <a:r>
              <a:rPr lang="en-US" dirty="0" smtClean="0">
                <a:latin typeface="Comic Sans MS" pitchFamily="66" charset="0"/>
              </a:rPr>
              <a:t>from your whole order.</a:t>
            </a:r>
          </a:p>
          <a:p>
            <a:pPr algn="ctr"/>
            <a:endParaRPr lang="en-US" dirty="0" smtClean="0">
              <a:latin typeface="Comic Sans MS" pitchFamily="66" charset="0"/>
            </a:endParaRPr>
          </a:p>
          <a:p>
            <a:pPr algn="ctr"/>
            <a:r>
              <a:rPr lang="en-US" dirty="0" smtClean="0">
                <a:latin typeface="Comic Sans MS" pitchFamily="66" charset="0"/>
              </a:rPr>
              <a:t>Please mention this offer when ordering.</a:t>
            </a:r>
          </a:p>
          <a:p>
            <a:pPr algn="ctr"/>
            <a:r>
              <a:rPr lang="en-US" sz="1400" dirty="0" smtClean="0">
                <a:latin typeface="Comic Sans MS" pitchFamily="66" charset="0"/>
              </a:rPr>
              <a:t>A.S.T.E.R.A Foundation’s 501(c )(3)Tax Id: 27-0221149 </a:t>
            </a:r>
            <a:endParaRPr lang="en-US" sz="1400" dirty="0">
              <a:latin typeface="Comic Sans MS" pitchFamily="66" charset="0"/>
            </a:endParaRPr>
          </a:p>
        </p:txBody>
      </p:sp>
      <p:pic>
        <p:nvPicPr>
          <p:cNvPr id="13" name="Picture 2" descr="C:\Users\test\Desktop\ASTERA MISCELLANEOUS\ASTERA logo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800600"/>
            <a:ext cx="2310063" cy="6858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1295400" y="5562600"/>
            <a:ext cx="3962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/>
              <a:t>‘Shine for the cure’</a:t>
            </a:r>
          </a:p>
          <a:p>
            <a:pPr algn="ctr"/>
            <a:r>
              <a:rPr lang="en-US" i="1" dirty="0" smtClean="0"/>
              <a:t> for childhood Leukemia</a:t>
            </a:r>
          </a:p>
          <a:p>
            <a:pPr algn="ctr"/>
            <a:r>
              <a:rPr lang="en-US" i="1" dirty="0" smtClean="0"/>
              <a:t>www.asterafoundation.org                </a:t>
            </a:r>
            <a:endParaRPr lang="en-US" i="1" dirty="0"/>
          </a:p>
        </p:txBody>
      </p:sp>
      <p:sp>
        <p:nvSpPr>
          <p:cNvPr id="15" name="Rectangle 14"/>
          <p:cNvSpPr/>
          <p:nvPr/>
        </p:nvSpPr>
        <p:spPr>
          <a:xfrm>
            <a:off x="533400" y="6629400"/>
            <a:ext cx="6781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From:    January   1st 2012</a:t>
            </a:r>
          </a:p>
          <a:p>
            <a:r>
              <a:rPr lang="en-US" dirty="0" smtClean="0">
                <a:latin typeface="Comic Sans MS" pitchFamily="66" charset="0"/>
              </a:rPr>
              <a:t>To:        January 31st 2012</a:t>
            </a:r>
          </a:p>
          <a:p>
            <a:r>
              <a:rPr lang="en-US" dirty="0" smtClean="0">
                <a:latin typeface="Comic Sans MS" pitchFamily="66" charset="0"/>
              </a:rPr>
              <a:t>At:        Fiesta Pizza II in </a:t>
            </a:r>
            <a:r>
              <a:rPr lang="en-US" dirty="0" err="1" smtClean="0">
                <a:latin typeface="Comic Sans MS" pitchFamily="66" charset="0"/>
              </a:rPr>
              <a:t>Roxborough</a:t>
            </a:r>
            <a:r>
              <a:rPr lang="en-US" dirty="0" smtClean="0">
                <a:latin typeface="Comic Sans MS" pitchFamily="66" charset="0"/>
              </a:rPr>
              <a:t>, Philadelphia only. 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	will give to the</a:t>
            </a:r>
          </a:p>
          <a:p>
            <a:pPr algn="ctr"/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20%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 </a:t>
            </a:r>
            <a:r>
              <a:rPr lang="en-US" dirty="0" smtClean="0">
                <a:latin typeface="Comic Sans MS" pitchFamily="66" charset="0"/>
              </a:rPr>
              <a:t>from your whole order. </a:t>
            </a:r>
          </a:p>
          <a:p>
            <a:pPr algn="ctr"/>
            <a:endParaRPr lang="en-US" dirty="0" smtClean="0">
              <a:latin typeface="Comic Sans MS" pitchFamily="66" charset="0"/>
            </a:endParaRPr>
          </a:p>
          <a:p>
            <a:pPr algn="ctr"/>
            <a:r>
              <a:rPr lang="en-US" dirty="0" smtClean="0">
                <a:latin typeface="Comic Sans MS" pitchFamily="66" charset="0"/>
              </a:rPr>
              <a:t>Please mention this offer when ordering.</a:t>
            </a:r>
          </a:p>
          <a:p>
            <a:pPr algn="ctr"/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sz="1400" dirty="0" smtClean="0">
                <a:latin typeface="Comic Sans MS" pitchFamily="66" charset="0"/>
              </a:rPr>
              <a:t>A.S.T.E.R.A Foundation’s 501(c )(3)Tax Id: 27-0221149 </a:t>
            </a:r>
          </a:p>
          <a:p>
            <a:pPr algn="ctr"/>
            <a:endParaRPr lang="en-US" dirty="0" smtClean="0">
              <a:latin typeface="Comic Sans MS" pitchFamily="66" charset="0"/>
            </a:endParaRPr>
          </a:p>
        </p:txBody>
      </p:sp>
      <p:pic>
        <p:nvPicPr>
          <p:cNvPr id="11" name="Picture 10" descr="fiesta.jpg"/>
          <p:cNvPicPr/>
          <p:nvPr/>
        </p:nvPicPr>
        <p:blipFill>
          <a:blip r:embed="rId3" cstate="print">
            <a:clrChange>
              <a:clrFrom>
                <a:srgbClr val="E3ECF5"/>
              </a:clrFrom>
              <a:clrTo>
                <a:srgbClr val="E3ECF5">
                  <a:alpha val="0"/>
                </a:srgbClr>
              </a:clrTo>
            </a:clrChange>
          </a:blip>
          <a:srcRect r="-2517" b="26783"/>
          <a:stretch>
            <a:fillRect/>
          </a:stretch>
        </p:blipFill>
        <p:spPr>
          <a:xfrm>
            <a:off x="457200" y="7696200"/>
            <a:ext cx="1143000" cy="762000"/>
          </a:xfrm>
          <a:prstGeom prst="rect">
            <a:avLst/>
          </a:prstGeom>
          <a:ln w="76200">
            <a:noFill/>
          </a:ln>
        </p:spPr>
      </p:pic>
      <p:pic>
        <p:nvPicPr>
          <p:cNvPr id="12" name="Picture 11" descr="fiesta.jpg"/>
          <p:cNvPicPr/>
          <p:nvPr/>
        </p:nvPicPr>
        <p:blipFill>
          <a:blip r:embed="rId3" cstate="print">
            <a:clrChange>
              <a:clrFrom>
                <a:srgbClr val="E3ECF5"/>
              </a:clrFrom>
              <a:clrTo>
                <a:srgbClr val="E3ECF5">
                  <a:alpha val="0"/>
                </a:srgbClr>
              </a:clrTo>
            </a:clrChange>
          </a:blip>
          <a:srcRect r="-2517" b="26783"/>
          <a:stretch>
            <a:fillRect/>
          </a:stretch>
        </p:blipFill>
        <p:spPr>
          <a:xfrm>
            <a:off x="457200" y="2743200"/>
            <a:ext cx="1143000" cy="762000"/>
          </a:xfrm>
          <a:prstGeom prst="rect">
            <a:avLst/>
          </a:prstGeom>
          <a:ln w="76200">
            <a:noFill/>
          </a:ln>
        </p:spPr>
      </p:pic>
      <p:pic>
        <p:nvPicPr>
          <p:cNvPr id="17" name="Picture 2" descr="C:\Users\test\Desktop\ASTERA MISCELLANEOUS\ASTERA logo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667000"/>
            <a:ext cx="1905000" cy="565547"/>
          </a:xfrm>
          <a:prstGeom prst="rect">
            <a:avLst/>
          </a:prstGeom>
          <a:noFill/>
        </p:spPr>
      </p:pic>
      <p:pic>
        <p:nvPicPr>
          <p:cNvPr id="18" name="Picture 2" descr="C:\Users\test\Desktop\ASTERA MISCELLANEOUS\ASTERA logo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7467600"/>
            <a:ext cx="2053389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65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test</dc:creator>
  <cp:lastModifiedBy>Columbia University</cp:lastModifiedBy>
  <cp:revision>12</cp:revision>
  <dcterms:created xsi:type="dcterms:W3CDTF">2011-12-16T23:58:30Z</dcterms:created>
  <dcterms:modified xsi:type="dcterms:W3CDTF">2012-01-04T17:49:23Z</dcterms:modified>
</cp:coreProperties>
</file>